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8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C2CBD-E389-4593-8483-98B6E3B23825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FF3AA-B113-4F52-9E47-C8D881773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Johannas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Gutenburg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7244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By: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Lucas </a:t>
            </a:r>
            <a:r>
              <a:rPr lang="en-US" b="1" dirty="0" err="1" smtClean="0">
                <a:solidFill>
                  <a:schemeClr val="bg1"/>
                </a:solidFill>
              </a:rPr>
              <a:t>Heyde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Drew Stratton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erinlobach.edublogs.org/files/2008/12/johannes-guten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828800"/>
            <a:ext cx="2438400" cy="2955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Johannes’s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is know about Johannes.</a:t>
            </a:r>
          </a:p>
          <a:p>
            <a:r>
              <a:rPr lang="en-US" dirty="0" smtClean="0"/>
              <a:t>They don’t know if he ever was married and what year he was born.</a:t>
            </a:r>
          </a:p>
          <a:p>
            <a:r>
              <a:rPr lang="en-US" dirty="0" smtClean="0"/>
              <a:t>The only way they knew what he looked like was from engraved portraits after his death.</a:t>
            </a:r>
          </a:p>
          <a:p>
            <a:endParaRPr lang="en-US" dirty="0"/>
          </a:p>
        </p:txBody>
      </p:sp>
      <p:pic>
        <p:nvPicPr>
          <p:cNvPr id="5122" name="Picture 2" descr="http://cache1.asset-cache.net/xc/50695742.jpg?v=1&amp;c=IWSAsset&amp;k=2&amp;d=E41C9FE5C4AA0A149D80E3415EEB3B653AC8BF596E5AEC74FA07ED1CB371C456B01E70F2B32699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169888"/>
            <a:ext cx="2209800" cy="2688112"/>
          </a:xfrm>
          <a:prstGeom prst="rect">
            <a:avLst/>
          </a:prstGeom>
          <a:noFill/>
        </p:spPr>
      </p:pic>
      <p:pic>
        <p:nvPicPr>
          <p:cNvPr id="5124" name="Picture 4" descr="http://www.freeclipartnow.com/d/41524-1/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258805"/>
            <a:ext cx="1752600" cy="2599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basic fact of him they know is that he had to have been born before 1434.</a:t>
            </a:r>
          </a:p>
          <a:p>
            <a:r>
              <a:rPr lang="en-US" dirty="0" smtClean="0"/>
              <a:t>He was born in Germany and moved to Strasbourg sometime before 1434.</a:t>
            </a:r>
          </a:p>
          <a:p>
            <a:r>
              <a:rPr lang="en-US" dirty="0" smtClean="0"/>
              <a:t>Legal documents show that he was involved in a partnership to produce metal hand mirrors used by Pilgrims.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2.imimg.com/data2/DC/UL/MY-532874/tokenz-nahprd177-250x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724400"/>
            <a:ext cx="22860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He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the creator of movable type.</a:t>
            </a:r>
          </a:p>
          <a:p>
            <a:r>
              <a:rPr lang="en-US" dirty="0" smtClean="0"/>
              <a:t>Movable type made producing books a lot easier and cheaper.</a:t>
            </a:r>
          </a:p>
          <a:p>
            <a:r>
              <a:rPr lang="en-US" dirty="0" smtClean="0"/>
              <a:t>His first publication was a copy of the Bible.</a:t>
            </a:r>
            <a:endParaRPr lang="en-US" dirty="0"/>
          </a:p>
        </p:txBody>
      </p:sp>
      <p:pic>
        <p:nvPicPr>
          <p:cNvPr id="1028" name="Picture 4" descr="http://bible1.files.wordpress.com/2006/09/bible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86200"/>
            <a:ext cx="448585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j.whyville.net/smmk/whytimes/img?id=63&amp;idx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8200" cy="5627642"/>
          </a:xfrm>
          <a:prstGeom prst="rect">
            <a:avLst/>
          </a:prstGeom>
          <a:noFill/>
        </p:spPr>
      </p:pic>
      <p:pic>
        <p:nvPicPr>
          <p:cNvPr id="17412" name="Picture 4" descr="http://carolineliebert.files.wordpress.com/2011/03/gutenberg_metal_movable_ty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3742" y="3622675"/>
            <a:ext cx="4870258" cy="323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133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Johannas Gutenburg</vt:lpstr>
      <vt:lpstr>Johannes’s Life </vt:lpstr>
      <vt:lpstr>Some facts </vt:lpstr>
      <vt:lpstr>Why He Is Important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Johannas Gutenburg</dc:title>
  <dc:creator>admin</dc:creator>
  <cp:lastModifiedBy>admin</cp:lastModifiedBy>
  <cp:revision>7</cp:revision>
  <dcterms:created xsi:type="dcterms:W3CDTF">2011-04-15T14:57:35Z</dcterms:created>
  <dcterms:modified xsi:type="dcterms:W3CDTF">2011-04-18T15:50:08Z</dcterms:modified>
</cp:coreProperties>
</file>